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70" r:id="rId6"/>
    <p:sldId id="271" r:id="rId7"/>
    <p:sldId id="259" r:id="rId8"/>
    <p:sldId id="260" r:id="rId9"/>
    <p:sldId id="262" r:id="rId10"/>
    <p:sldId id="263" r:id="rId11"/>
    <p:sldId id="274" r:id="rId12"/>
    <p:sldId id="268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Laubscher" initials="JL" lastIdx="1" clrIdx="0">
    <p:extLst>
      <p:ext uri="{19B8F6BF-5375-455C-9EA6-DF929625EA0E}">
        <p15:presenceInfo xmlns:p15="http://schemas.microsoft.com/office/powerpoint/2012/main" userId="S-1-5-21-2952058512-2386978004-1510283656-66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95" d="100"/>
          <a:sy n="95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6DF-44CA-4E8A-BBE9-3D7351E36D7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D8E84CC-1D60-4751-B041-9A034DADA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6DF-44CA-4E8A-BBE9-3D7351E36D7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D8E84CC-1D60-4751-B041-9A034DADA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7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6DF-44CA-4E8A-BBE9-3D7351E36D7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D8E84CC-1D60-4751-B041-9A034DADA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01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6DF-44CA-4E8A-BBE9-3D7351E36D7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D8E84CC-1D60-4751-B041-9A034DADA83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2000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6DF-44CA-4E8A-BBE9-3D7351E36D7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D8E84CC-1D60-4751-B041-9A034DADA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80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6DF-44CA-4E8A-BBE9-3D7351E36D7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84CC-1D60-4751-B041-9A034DADA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95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6DF-44CA-4E8A-BBE9-3D7351E36D7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84CC-1D60-4751-B041-9A034DADA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38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6DF-44CA-4E8A-BBE9-3D7351E36D7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84CC-1D60-4751-B041-9A034DADA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26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B8AE6DF-44CA-4E8A-BBE9-3D7351E36D7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D8E84CC-1D60-4751-B041-9A034DADA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6DF-44CA-4E8A-BBE9-3D7351E36D7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84CC-1D60-4751-B041-9A034DADA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7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6DF-44CA-4E8A-BBE9-3D7351E36D7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D8E84CC-1D60-4751-B041-9A034DADA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6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6DF-44CA-4E8A-BBE9-3D7351E36D7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84CC-1D60-4751-B041-9A034DADA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4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6DF-44CA-4E8A-BBE9-3D7351E36D7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84CC-1D60-4751-B041-9A034DADA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8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6DF-44CA-4E8A-BBE9-3D7351E36D7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84CC-1D60-4751-B041-9A034DADA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2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6DF-44CA-4E8A-BBE9-3D7351E36D7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84CC-1D60-4751-B041-9A034DADA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1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6DF-44CA-4E8A-BBE9-3D7351E36D7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84CC-1D60-4751-B041-9A034DADA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2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6DF-44CA-4E8A-BBE9-3D7351E36D7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84CC-1D60-4751-B041-9A034DADA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4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AE6DF-44CA-4E8A-BBE9-3D7351E36D7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E84CC-1D60-4751-B041-9A034DADA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592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std.nmpsfa.org/technology-code-conduc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istd.nmpsfa.org/how-tos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4427" y="2910979"/>
            <a:ext cx="3148668" cy="872455"/>
          </a:xfrm>
        </p:spPr>
        <p:txBody>
          <a:bodyPr/>
          <a:lstStyle/>
          <a:p>
            <a:pPr algn="l"/>
            <a:r>
              <a:rPr lang="en-US" dirty="0" smtClean="0"/>
              <a:t>PSFA</a:t>
            </a:r>
            <a:r>
              <a:rPr lang="en-US" i="1" dirty="0" smtClean="0"/>
              <a:t>Chat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613" y="1806793"/>
            <a:ext cx="10273717" cy="471984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PSFA</a:t>
            </a:r>
            <a:r>
              <a:rPr lang="en-US" i="1" dirty="0"/>
              <a:t>Chat</a:t>
            </a:r>
            <a:r>
              <a:rPr lang="en-US" dirty="0"/>
              <a:t> is an integrated feature of your PSFA</a:t>
            </a:r>
            <a:r>
              <a:rPr lang="en-US" i="1" dirty="0"/>
              <a:t>Connect</a:t>
            </a:r>
            <a:r>
              <a:rPr lang="en-US" dirty="0"/>
              <a:t> Portal</a:t>
            </a:r>
            <a:r>
              <a:rPr lang="en-US" dirty="0" smtClean="0"/>
              <a:t>.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Chat features allow </a:t>
            </a:r>
            <a:r>
              <a:rPr lang="en-US" dirty="0"/>
              <a:t>staff </a:t>
            </a:r>
            <a:r>
              <a:rPr lang="en-US" dirty="0" smtClean="0"/>
              <a:t>to: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u="sng" dirty="0" smtClean="0"/>
              <a:t>Connect</a:t>
            </a:r>
            <a:r>
              <a:rPr lang="en-US" dirty="0" smtClean="0"/>
              <a:t> </a:t>
            </a:r>
            <a:r>
              <a:rPr lang="en-US" dirty="0"/>
              <a:t>with each other in </a:t>
            </a:r>
            <a:r>
              <a:rPr lang="en-US" dirty="0" smtClean="0"/>
              <a:t>a </a:t>
            </a:r>
            <a:r>
              <a:rPr lang="en-US" b="1" dirty="0" smtClean="0"/>
              <a:t>real-time conversational style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Catalogue conversations for later research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Build knowledge resources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PSFA</a:t>
            </a:r>
            <a:r>
              <a:rPr lang="en-US" i="1" dirty="0" smtClean="0"/>
              <a:t>Chat</a:t>
            </a:r>
            <a:r>
              <a:rPr lang="en-US" dirty="0" smtClean="0"/>
              <a:t> may be </a:t>
            </a:r>
            <a:r>
              <a:rPr lang="en-US" dirty="0"/>
              <a:t>downloaded to </a:t>
            </a:r>
            <a:r>
              <a:rPr lang="en-US" b="1" dirty="0"/>
              <a:t>tablets, phones and </a:t>
            </a:r>
            <a:r>
              <a:rPr lang="en-US" b="1" dirty="0" smtClean="0"/>
              <a:t>computers</a:t>
            </a:r>
            <a:r>
              <a:rPr lang="en-US" dirty="0" smtClean="0"/>
              <a:t>.</a:t>
            </a:r>
          </a:p>
          <a:p>
            <a:pPr algn="l"/>
            <a:endParaRPr lang="en-US" dirty="0" smtClean="0"/>
          </a:p>
          <a:p>
            <a:pPr algn="l"/>
            <a:r>
              <a:rPr lang="en-US" sz="1400" i="1" dirty="0" smtClean="0"/>
              <a:t>*Chat conversations reside on PSFA servers, </a:t>
            </a:r>
            <a:r>
              <a:rPr lang="en-US" sz="1400" i="1" u="sng" dirty="0" smtClean="0"/>
              <a:t>not on devices</a:t>
            </a:r>
            <a:r>
              <a:rPr lang="en-US" sz="1400" i="1" dirty="0" smtClean="0"/>
              <a:t>; therefore, you may also install on your personal devices.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calendar views.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736912" y="3234063"/>
            <a:ext cx="5282888" cy="2942900"/>
          </a:xfrm>
        </p:spPr>
        <p:txBody>
          <a:bodyPr>
            <a:normAutofit/>
          </a:bodyPr>
          <a:lstStyle/>
          <a:p>
            <a:r>
              <a:rPr lang="en-US" dirty="0" smtClean="0"/>
              <a:t>Once calendars have been selected, the highlighted section can be used to change how far you see.</a:t>
            </a:r>
          </a:p>
          <a:p>
            <a:r>
              <a:rPr lang="en-US" dirty="0" smtClean="0"/>
              <a:t>Simply select the view you prefer, day workweek, or month.</a:t>
            </a:r>
          </a:p>
          <a:p>
            <a:r>
              <a:rPr lang="en-US" dirty="0" smtClean="0"/>
              <a:t>Examples to the right.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56" y="1798820"/>
            <a:ext cx="10616888" cy="132711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864" y="4139289"/>
            <a:ext cx="4706380" cy="23568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864" y="1761021"/>
            <a:ext cx="4706380" cy="234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29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View Options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21064" y="1999622"/>
            <a:ext cx="4336806" cy="4177341"/>
          </a:xfrm>
        </p:spPr>
        <p:txBody>
          <a:bodyPr>
            <a:normAutofit/>
          </a:bodyPr>
          <a:lstStyle/>
          <a:p>
            <a:r>
              <a:rPr lang="en-US" dirty="0" smtClean="0"/>
              <a:t>From Calendar View, select Calendar Permissions from the Ribbon bar.</a:t>
            </a:r>
          </a:p>
          <a:p>
            <a:r>
              <a:rPr lang="en-US" dirty="0" smtClean="0"/>
              <a:t>Under the READ section select either “None”, “Free/Busy time”, “Free/Busy time, subject, location”, etc.</a:t>
            </a:r>
          </a:p>
          <a:p>
            <a:r>
              <a:rPr lang="en-US" dirty="0" smtClean="0"/>
              <a:t>Click OK, or Apply then OK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667" y="1577591"/>
            <a:ext cx="6728949" cy="5174901"/>
          </a:xfrm>
        </p:spPr>
      </p:pic>
      <p:cxnSp>
        <p:nvCxnSpPr>
          <p:cNvPr id="20" name="Straight Arrow Connector 19"/>
          <p:cNvCxnSpPr/>
          <p:nvPr/>
        </p:nvCxnSpPr>
        <p:spPr>
          <a:xfrm flipV="1">
            <a:off x="4441371" y="1999622"/>
            <a:ext cx="6702251" cy="39188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1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assistant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1479" cy="4321021"/>
          </a:xfrm>
        </p:spPr>
      </p:pic>
      <p:sp>
        <p:nvSpPr>
          <p:cNvPr id="6" name="TextBox 5"/>
          <p:cNvSpPr txBox="1"/>
          <p:nvPr/>
        </p:nvSpPr>
        <p:spPr>
          <a:xfrm>
            <a:off x="2458386" y="3980384"/>
            <a:ext cx="4182256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With this tool you are able to see the calendars for all participants and avoid scheduling conflicts.</a:t>
            </a:r>
          </a:p>
          <a:p>
            <a:endParaRPr lang="en-US" dirty="0"/>
          </a:p>
          <a:p>
            <a:r>
              <a:rPr lang="en-US" dirty="0" smtClean="0"/>
              <a:t>Use the Address book at the top or type their name in the field “click here to add name”.</a:t>
            </a:r>
          </a:p>
        </p:txBody>
      </p:sp>
    </p:spTree>
    <p:extLst>
      <p:ext uri="{BB962C8B-B14F-4D97-AF65-F5344CB8AC3E}">
        <p14:creationId xmlns:p14="http://schemas.microsoft.com/office/powerpoint/2010/main" val="40756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6187" y="1870745"/>
            <a:ext cx="80534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Division heads should set expectations regarding departmental use of PSFA</a:t>
            </a:r>
            <a:r>
              <a:rPr lang="en-US" sz="2400" i="1" dirty="0" smtClean="0"/>
              <a:t>Chat</a:t>
            </a:r>
            <a:r>
              <a:rPr lang="en-US" sz="2400" dirty="0" smtClean="0"/>
              <a:t> and Calendaring requirements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PSFA</a:t>
            </a:r>
            <a:r>
              <a:rPr lang="en-US" sz="2400" i="1" dirty="0" smtClean="0"/>
              <a:t>Chat</a:t>
            </a:r>
            <a:r>
              <a:rPr lang="en-US" sz="2400" dirty="0" smtClean="0"/>
              <a:t> Code of Conduct may be </a:t>
            </a:r>
            <a:r>
              <a:rPr lang="en-US" sz="2400" dirty="0"/>
              <a:t>reviewed here: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istd.nmpsfa.org/technology-code-conduct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377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560281"/>
            <a:ext cx="3876256" cy="1478244"/>
          </a:xfrm>
        </p:spPr>
        <p:txBody>
          <a:bodyPr/>
          <a:lstStyle/>
          <a:p>
            <a:r>
              <a:rPr lang="en-US" dirty="0"/>
              <a:t>Where to find </a:t>
            </a:r>
            <a:r>
              <a:rPr lang="en-US" dirty="0" smtClean="0"/>
              <a:t>PSFA</a:t>
            </a:r>
            <a:r>
              <a:rPr lang="en-US" i="1" dirty="0" smtClean="0"/>
              <a:t>Chat</a:t>
            </a:r>
            <a:endParaRPr lang="en-US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our </a:t>
            </a:r>
            <a:r>
              <a:rPr lang="en-US" dirty="0"/>
              <a:t>ways to open </a:t>
            </a:r>
            <a:r>
              <a:rPr lang="en-US" dirty="0" smtClean="0"/>
              <a:t>PSFA</a:t>
            </a:r>
            <a:r>
              <a:rPr lang="en-US" i="1" dirty="0" smtClean="0"/>
              <a:t>Chat</a:t>
            </a:r>
            <a:endParaRPr lang="en-US" i="1" dirty="0"/>
          </a:p>
          <a:p>
            <a:pPr marL="342900" indent="-342900">
              <a:buAutoNum type="arabicPeriod"/>
            </a:pPr>
            <a:r>
              <a:rPr lang="en-US" dirty="0"/>
              <a:t>Open from your desktop.</a:t>
            </a:r>
          </a:p>
          <a:p>
            <a:pPr marL="342900" indent="-342900">
              <a:buAutoNum type="arabicPeriod"/>
            </a:pPr>
            <a:r>
              <a:rPr lang="en-US" dirty="0"/>
              <a:t>Open from </a:t>
            </a:r>
            <a:r>
              <a:rPr lang="en-US" dirty="0" smtClean="0"/>
              <a:t>taskbar</a:t>
            </a:r>
          </a:p>
          <a:p>
            <a:pPr marL="342900" indent="-342900">
              <a:buAutoNum type="arabicPeriod"/>
            </a:pPr>
            <a:r>
              <a:rPr lang="en-US" dirty="0" smtClean="0"/>
              <a:t>Open from Start menu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Open from PSFAConnect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More detailed instructions can be found in the </a:t>
            </a:r>
            <a:r>
              <a:rPr lang="en-US" b="1" dirty="0"/>
              <a:t>How-</a:t>
            </a:r>
            <a:r>
              <a:rPr lang="en-US" b="1" dirty="0" err="1"/>
              <a:t>To’s</a:t>
            </a:r>
            <a:r>
              <a:rPr lang="en-US" dirty="0"/>
              <a:t> section </a:t>
            </a:r>
            <a:r>
              <a:rPr lang="en-US" dirty="0" smtClean="0"/>
              <a:t>of </a:t>
            </a:r>
            <a:r>
              <a:rPr lang="en-US" dirty="0"/>
              <a:t>the ISTD </a:t>
            </a:r>
            <a:r>
              <a:rPr lang="en-US" dirty="0" smtClean="0"/>
              <a:t>webpage at: 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istd.nmpsfa.org/how-tos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-4763"/>
            <a:ext cx="3407270" cy="6858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40"/>
          <a:stretch/>
        </p:blipFill>
        <p:spPr>
          <a:xfrm>
            <a:off x="7531401" y="1090286"/>
            <a:ext cx="4160928" cy="46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49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5853"/>
            <a:ext cx="2106336" cy="624776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  <a:ea typeface="+mn-ea"/>
                <a:cs typeface="+mn-cs"/>
              </a:rPr>
              <a:t>Logging 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for </a:t>
            </a:r>
            <a:r>
              <a:rPr lang="en-US" b="1" dirty="0" smtClean="0"/>
              <a:t>Chat Icon</a:t>
            </a:r>
            <a:r>
              <a:rPr lang="en-US" dirty="0" smtClean="0"/>
              <a:t> on the task bar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your computer username and password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log in screen should look like the image to the right. Select check boxes and type the domain</a:t>
            </a:r>
            <a:r>
              <a:rPr lang="en-US" dirty="0"/>
              <a:t> </a:t>
            </a:r>
            <a:r>
              <a:rPr lang="en-US" dirty="0" smtClean="0"/>
              <a:t>as shown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sign in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900" i="1" dirty="0" smtClean="0"/>
              <a:t>You should only need to perform this step once as long as “Auto login” remains selected.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5625"/>
            <a:ext cx="5181600" cy="3794780"/>
          </a:xfrm>
        </p:spPr>
      </p:pic>
      <p:cxnSp>
        <p:nvCxnSpPr>
          <p:cNvPr id="5" name="Straight Arrow Connector 4"/>
          <p:cNvCxnSpPr/>
          <p:nvPr/>
        </p:nvCxnSpPr>
        <p:spPr>
          <a:xfrm>
            <a:off x="5378678" y="2583809"/>
            <a:ext cx="1684852" cy="6123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55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" t="39" r="-392"/>
          <a:stretch/>
        </p:blipFill>
        <p:spPr>
          <a:xfrm>
            <a:off x="3759199" y="644607"/>
            <a:ext cx="7800830" cy="521644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542" y="3145252"/>
            <a:ext cx="2919412" cy="328811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900" b="1" dirty="0" smtClean="0">
                <a:solidFill>
                  <a:srgbClr val="00B0F0"/>
                </a:solidFill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1900" b="1" dirty="0" smtClean="0"/>
              <a:t>To </a:t>
            </a:r>
            <a:r>
              <a:rPr lang="en-US" sz="1900" b="1" dirty="0"/>
              <a:t>get the attention of a specific person, type the “@” symbol in the box followed by the first letter of their first name. </a:t>
            </a:r>
            <a:r>
              <a:rPr lang="en-US" sz="1900" b="1" dirty="0" smtClean="0"/>
              <a:t>A list will appear – </a:t>
            </a:r>
            <a:r>
              <a:rPr lang="en-US" sz="1900" b="1" dirty="0"/>
              <a:t>just click </a:t>
            </a:r>
            <a:r>
              <a:rPr lang="en-US" sz="1900" b="1" dirty="0" smtClean="0"/>
              <a:t>on the name. </a:t>
            </a:r>
          </a:p>
          <a:p>
            <a:pPr>
              <a:lnSpc>
                <a:spcPct val="120000"/>
              </a:lnSpc>
            </a:pPr>
            <a:r>
              <a:rPr lang="en-US" sz="1900" b="1" dirty="0" smtClean="0"/>
              <a:t>Be </a:t>
            </a:r>
            <a:r>
              <a:rPr lang="en-US" sz="1900" b="1" dirty="0"/>
              <a:t>sure to click </a:t>
            </a:r>
            <a:r>
              <a:rPr lang="en-US" sz="1900" b="1" dirty="0" smtClean="0"/>
              <a:t>SEND </a:t>
            </a:r>
            <a:r>
              <a:rPr lang="en-US" sz="1900" b="1" dirty="0"/>
              <a:t>when finished typing your message</a:t>
            </a:r>
          </a:p>
          <a:p>
            <a:r>
              <a:rPr lang="en-US" sz="1700" i="1" dirty="0" smtClean="0"/>
              <a:t>Use </a:t>
            </a:r>
            <a:r>
              <a:rPr lang="en-US" sz="1700" i="1" dirty="0"/>
              <a:t>“#” followed by a keyword </a:t>
            </a:r>
            <a:r>
              <a:rPr lang="en-US" sz="1700" i="1" dirty="0" smtClean="0"/>
              <a:t>to </a:t>
            </a:r>
            <a:r>
              <a:rPr lang="en-US" sz="1700" i="1" dirty="0"/>
              <a:t>tag your </a:t>
            </a:r>
            <a:r>
              <a:rPr lang="en-US" sz="1700" i="1" dirty="0" smtClean="0"/>
              <a:t>comment; this </a:t>
            </a:r>
            <a:r>
              <a:rPr lang="en-US" sz="1700" i="1" dirty="0"/>
              <a:t>allows for indexing </a:t>
            </a:r>
            <a:r>
              <a:rPr lang="en-US" sz="1700" i="1" dirty="0" smtClean="0"/>
              <a:t>and easy searching.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1498" y="753035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Main Features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5170415" y="564022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Write </a:t>
            </a:r>
            <a:r>
              <a:rPr lang="en-US" dirty="0"/>
              <a:t>your message in the text box at the bottom of the </a:t>
            </a:r>
            <a:r>
              <a:rPr lang="en-US" dirty="0" smtClean="0"/>
              <a:t>screen then SEND</a:t>
            </a:r>
            <a:r>
              <a:rPr lang="en-US" dirty="0"/>
              <a:t>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9160778" y="5640220"/>
            <a:ext cx="125835" cy="277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422708" y="4546833"/>
            <a:ext cx="2432808" cy="4446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71498" y="1884036"/>
            <a:ext cx="29194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Expand the plus sign </a:t>
            </a:r>
            <a:r>
              <a:rPr lang="en-US" dirty="0" smtClean="0"/>
              <a:t>to the right of </a:t>
            </a:r>
            <a:r>
              <a:rPr lang="en-US" b="1" i="1" dirty="0"/>
              <a:t>Channels</a:t>
            </a:r>
            <a:r>
              <a:rPr lang="en-US" dirty="0"/>
              <a:t> and </a:t>
            </a:r>
            <a:r>
              <a:rPr lang="en-US" b="1" i="1" dirty="0"/>
              <a:t>Conversations</a:t>
            </a:r>
            <a:r>
              <a:rPr lang="en-US" dirty="0"/>
              <a:t> sections</a:t>
            </a:r>
            <a:r>
              <a:rPr lang="en-US" dirty="0" smtClean="0"/>
              <a:t> to see </a:t>
            </a:r>
            <a:r>
              <a:rPr lang="en-US" dirty="0"/>
              <a:t>more options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171039" y="1166072"/>
            <a:ext cx="679508" cy="9635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10312" y="3112391"/>
            <a:ext cx="1078662" cy="191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17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6281"/>
            <a:ext cx="2952037" cy="538163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+mn-lt"/>
                <a:ea typeface="+mn-ea"/>
                <a:cs typeface="+mn-cs"/>
              </a:rPr>
              <a:t>Joining Channels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" r="6639"/>
          <a:stretch/>
        </p:blipFill>
        <p:spPr>
          <a:xfrm>
            <a:off x="4886793" y="995363"/>
            <a:ext cx="6648477" cy="4873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170651"/>
          </a:xfrm>
        </p:spPr>
        <p:txBody>
          <a:bodyPr/>
          <a:lstStyle/>
          <a:p>
            <a:r>
              <a:rPr lang="en-US" dirty="0" smtClean="0"/>
              <a:t>When you click on the “</a:t>
            </a:r>
            <a:r>
              <a:rPr lang="en-US" b="1" i="1" dirty="0" smtClean="0"/>
              <a:t>Plus</a:t>
            </a:r>
            <a:r>
              <a:rPr lang="en-US" dirty="0" smtClean="0"/>
              <a:t>” icon across from </a:t>
            </a:r>
            <a:r>
              <a:rPr lang="en-US" b="1" i="1" dirty="0" smtClean="0"/>
              <a:t>Channels,</a:t>
            </a:r>
            <a:r>
              <a:rPr lang="en-US" dirty="0" smtClean="0"/>
              <a:t> you will be shown the window to the right.</a:t>
            </a:r>
          </a:p>
          <a:p>
            <a:r>
              <a:rPr lang="en-US" dirty="0" smtClean="0"/>
              <a:t>If there is a </a:t>
            </a:r>
            <a:r>
              <a:rPr lang="en-US" b="1" dirty="0" smtClean="0"/>
              <a:t>lock</a:t>
            </a:r>
            <a:r>
              <a:rPr lang="en-US" dirty="0" smtClean="0"/>
              <a:t> symbol shown, submit a help desk ticket to join the </a:t>
            </a:r>
            <a:r>
              <a:rPr lang="en-US" dirty="0"/>
              <a:t>C</a:t>
            </a:r>
            <a:r>
              <a:rPr lang="en-US" dirty="0" smtClean="0"/>
              <a:t>hannel; otherwise, the Channel will be joined immediately upon selection.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370664" y="2927758"/>
            <a:ext cx="838899" cy="503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638489" y="4228051"/>
            <a:ext cx="3596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Each one of </a:t>
            </a:r>
            <a:r>
              <a:rPr lang="en-US" b="1" u="sng" dirty="0"/>
              <a:t>tiles</a:t>
            </a:r>
            <a:r>
              <a:rPr lang="en-US" dirty="0"/>
              <a:t> represents a Channel you may </a:t>
            </a:r>
            <a:r>
              <a:rPr lang="en-US" dirty="0" smtClean="0"/>
              <a:t>join.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5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719429"/>
            <a:ext cx="3932237" cy="39638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+mn-lt"/>
                <a:ea typeface="+mn-ea"/>
                <a:cs typeface="+mn-cs"/>
              </a:rPr>
              <a:t>Conversations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9" b="716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049462"/>
            <a:ext cx="3932237" cy="38115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</a:t>
            </a:r>
            <a:r>
              <a:rPr lang="en-US" b="1" i="1" dirty="0" smtClean="0"/>
              <a:t>Conversations”</a:t>
            </a:r>
            <a:r>
              <a:rPr lang="en-US" dirty="0" smtClean="0"/>
              <a:t> allow you to carry on a one-on-one discussion with someone else, rather than with the entire Channel.</a:t>
            </a:r>
          </a:p>
          <a:p>
            <a:r>
              <a:rPr lang="en-US" dirty="0" smtClean="0"/>
              <a:t>As with </a:t>
            </a:r>
            <a:r>
              <a:rPr lang="en-US" b="1" i="1" dirty="0" smtClean="0"/>
              <a:t>Channels</a:t>
            </a:r>
            <a:r>
              <a:rPr lang="en-US" dirty="0" smtClean="0"/>
              <a:t>, when selecting the “</a:t>
            </a:r>
            <a:r>
              <a:rPr lang="en-US" b="1" i="1" dirty="0" smtClean="0"/>
              <a:t>plus</a:t>
            </a:r>
            <a:r>
              <a:rPr lang="en-US" dirty="0" smtClean="0"/>
              <a:t>” icon, you will be shown a new window like that on the right.</a:t>
            </a:r>
          </a:p>
          <a:p>
            <a:endParaRPr lang="en-US" dirty="0"/>
          </a:p>
          <a:p>
            <a:r>
              <a:rPr lang="en-US" dirty="0" smtClean="0"/>
              <a:t>This window allows you to search through PSFA staff. Once you have selected them you can chat one on one.</a:t>
            </a:r>
          </a:p>
          <a:p>
            <a:r>
              <a:rPr lang="en-US" i="1" dirty="0" smtClean="0"/>
              <a:t>You are able to select multiple people as well; however, if you use this feature regularly, you may want to </a:t>
            </a:r>
            <a:r>
              <a:rPr lang="en-US" i="1" smtClean="0"/>
              <a:t>consider creating </a:t>
            </a:r>
            <a:r>
              <a:rPr lang="en-US" i="1" dirty="0" smtClean="0"/>
              <a:t>a new channel</a:t>
            </a:r>
            <a:r>
              <a:rPr lang="en-US" i="1" dirty="0"/>
              <a:t> </a:t>
            </a:r>
            <a:r>
              <a:rPr lang="en-US" i="1" dirty="0" smtClean="0"/>
              <a:t>instead.</a:t>
            </a:r>
            <a:endParaRPr lang="en-US" i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38444" y="3422708"/>
            <a:ext cx="461395" cy="83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24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5372" y="2381372"/>
            <a:ext cx="8144134" cy="1373070"/>
          </a:xfrm>
        </p:spPr>
        <p:txBody>
          <a:bodyPr/>
          <a:lstStyle/>
          <a:p>
            <a:r>
              <a:rPr lang="en-US" dirty="0" smtClean="0"/>
              <a:t>PSFA Outlook Calendaring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951053" y="2684478"/>
            <a:ext cx="3304500" cy="1535184"/>
          </a:xfrm>
        </p:spPr>
        <p:txBody>
          <a:bodyPr>
            <a:normAutofit fontScale="70000" lnSpcReduction="20000"/>
          </a:bodyPr>
          <a:lstStyle/>
          <a:p>
            <a:r>
              <a:rPr lang="en-US" b="1" i="1" dirty="0" smtClean="0"/>
              <a:t>Simplifying Calendaring with Outlook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 smtClean="0"/>
              <a:t>One app with all the information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 smtClean="0"/>
              <a:t>More information when needed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 smtClean="0"/>
              <a:t>Works with resources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069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9" y="457200"/>
            <a:ext cx="3122612" cy="1487714"/>
          </a:xfrm>
        </p:spPr>
        <p:txBody>
          <a:bodyPr/>
          <a:lstStyle/>
          <a:p>
            <a:r>
              <a:rPr lang="en-US" dirty="0" smtClean="0"/>
              <a:t>Opening Calendars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" r="17385"/>
          <a:stretch/>
        </p:blipFill>
        <p:spPr>
          <a:xfrm>
            <a:off x="3962400" y="995363"/>
            <a:ext cx="7813902" cy="4873625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9" y="2115458"/>
            <a:ext cx="3122611" cy="3811588"/>
          </a:xfrm>
        </p:spPr>
        <p:txBody>
          <a:bodyPr/>
          <a:lstStyle/>
          <a:p>
            <a:r>
              <a:rPr lang="en-US" dirty="0" smtClean="0"/>
              <a:t>Using the Calendar Icon, navigate to Outlooks Calendar user interface.</a:t>
            </a:r>
          </a:p>
          <a:p>
            <a:r>
              <a:rPr lang="en-US" dirty="0" smtClean="0"/>
              <a:t>Using the open calendar feature we are able to see other calendars in addition to our own. </a:t>
            </a:r>
          </a:p>
          <a:p>
            <a:r>
              <a:rPr lang="en-US" dirty="0" smtClean="0"/>
              <a:t>The open calendar button at the top of the page will allow you to search by name.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513" y="2517392"/>
            <a:ext cx="5288403" cy="372179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177717" y="5461233"/>
            <a:ext cx="268448" cy="2684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56264" y="3431097"/>
            <a:ext cx="721453" cy="20301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99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viewed calendars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457" y="906179"/>
            <a:ext cx="2481405" cy="496280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When you do not want to see the </a:t>
            </a:r>
            <a:r>
              <a:rPr lang="en-US" dirty="0" smtClean="0"/>
              <a:t>calendar </a:t>
            </a:r>
            <a:r>
              <a:rPr lang="en-US" dirty="0"/>
              <a:t>uncheck the box on the left side.</a:t>
            </a:r>
          </a:p>
          <a:p>
            <a:r>
              <a:rPr lang="en-US" dirty="0"/>
              <a:t>To remove a </a:t>
            </a:r>
            <a:r>
              <a:rPr lang="en-US" dirty="0" smtClean="0"/>
              <a:t>calendar </a:t>
            </a:r>
            <a:r>
              <a:rPr lang="en-US" dirty="0"/>
              <a:t>right click and select Delete </a:t>
            </a:r>
            <a:r>
              <a:rPr lang="en-US" dirty="0" smtClean="0"/>
              <a:t>calendar.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3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2263</TotalTime>
  <Words>693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</vt:lpstr>
      <vt:lpstr>Berlin</vt:lpstr>
      <vt:lpstr>PSFAChat</vt:lpstr>
      <vt:lpstr>Where to find PSFAChat</vt:lpstr>
      <vt:lpstr>Logging In</vt:lpstr>
      <vt:lpstr>PowerPoint Presentation</vt:lpstr>
      <vt:lpstr>Joining Channels</vt:lpstr>
      <vt:lpstr>Conversations</vt:lpstr>
      <vt:lpstr>PSFA Outlook Calendaring</vt:lpstr>
      <vt:lpstr>Opening Calendars</vt:lpstr>
      <vt:lpstr>Changing viewed calendars</vt:lpstr>
      <vt:lpstr>Changing calendar views.</vt:lpstr>
      <vt:lpstr>Calendar View Options</vt:lpstr>
      <vt:lpstr>Scheduling assistant</vt:lpstr>
      <vt:lpstr>PowerPoint Presentation</vt:lpstr>
    </vt:vector>
  </TitlesOfParts>
  <Company>NMPSFA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PSFAChat</dc:title>
  <dc:creator>Jason Laubscher</dc:creator>
  <cp:lastModifiedBy>Jason Laubscher</cp:lastModifiedBy>
  <cp:revision>116</cp:revision>
  <dcterms:created xsi:type="dcterms:W3CDTF">2022-02-18T17:23:40Z</dcterms:created>
  <dcterms:modified xsi:type="dcterms:W3CDTF">2022-03-15T16:26:38Z</dcterms:modified>
</cp:coreProperties>
</file>